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1"/>
  </p:notesMasterIdLst>
  <p:handoutMasterIdLst>
    <p:handoutMasterId r:id="rId12"/>
  </p:handoutMasterIdLst>
  <p:sldIdLst>
    <p:sldId id="311" r:id="rId2"/>
    <p:sldId id="304" r:id="rId3"/>
    <p:sldId id="323" r:id="rId4"/>
    <p:sldId id="324" r:id="rId5"/>
    <p:sldId id="295" r:id="rId6"/>
    <p:sldId id="312" r:id="rId7"/>
    <p:sldId id="334" r:id="rId8"/>
    <p:sldId id="335" r:id="rId9"/>
    <p:sldId id="327" r:id="rId10"/>
  </p:sldIdLst>
  <p:sldSz cx="12198350" cy="6858000"/>
  <p:notesSz cx="6950075" cy="9236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2" autoAdjust="0"/>
    <p:restoredTop sz="71243" autoAdjust="0"/>
  </p:normalViewPr>
  <p:slideViewPr>
    <p:cSldViewPr snapToGrid="0" snapToObjects="1">
      <p:cViewPr varScale="1">
        <p:scale>
          <a:sx n="51" d="100"/>
          <a:sy n="51" d="100"/>
        </p:scale>
        <p:origin x="1422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24/07/2020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24/07/2020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685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8711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8576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58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</a:pPr>
            <a:endParaRPr lang="en-IN" altLang="en-US" sz="1200" b="0" i="0" kern="120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98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24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</a:t>
            </a:r>
            <a:r>
              <a:rPr lang="en-IN" altLang="en-US"/>
              <a:t>_UO4</a:t>
            </a:r>
            <a:endParaRPr lang="en-IN" altLang="en-US" dirty="0"/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01 July2020</a:t>
            </a:r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75861" y="1954213"/>
            <a:ext cx="5897217" cy="182265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/>
              <a:t>Unit Outcome 04:</a:t>
            </a:r>
            <a:br>
              <a:rPr lang="en-IN"/>
            </a:br>
            <a:r>
              <a:rPr lang="en-IN"/>
              <a:t>Use the structure in C++ program for solving the given problem.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07:</a:t>
            </a:r>
            <a:br>
              <a:rPr lang="en-IN" dirty="0"/>
            </a:br>
            <a:r>
              <a:rPr lang="en-US" dirty="0"/>
              <a:t>To use the structure in C++ program for solving the given problem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4053280225"/>
              </p:ext>
            </p:extLst>
          </p:nvPr>
        </p:nvGraphicFramePr>
        <p:xfrm>
          <a:off x="609600" y="1138238"/>
          <a:ext cx="4824413" cy="487680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Implementing structure in C++ program for solving the given problem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EYInterstate Light" panose="0200050600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US" dirty="0">
                <a:latin typeface="EYInterstate Light" panose="02000506000000020004" pitchFamily="2" charset="0"/>
              </a:rPr>
              <a:t>Implementing structure in C++ program for solving the given problem</a:t>
            </a:r>
            <a:endParaRPr lang="en-GB" dirty="0">
              <a:latin typeface="EYInterstate Light" panose="02000506000000020004" pitchFamily="2" charset="0"/>
            </a:endParaRPr>
          </a:p>
          <a:p>
            <a:endParaRPr lang="en-GB" dirty="0">
              <a:latin typeface="EYInterstate Light" panose="02000506000000020004" pitchFamily="2" charset="0"/>
            </a:endParaRP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r>
              <a:rPr lang="en-US">
                <a:latin typeface="EYInterstate Light" panose="02000506000000020004" pitchFamily="2" charset="0"/>
              </a:rPr>
              <a:t>Implementing structure in C++ program for solving the given problem</a:t>
            </a:r>
            <a:endParaRPr lang="en-GB">
              <a:latin typeface="EYInterstate Light" panose="02000506000000020004" pitchFamily="2" charset="0"/>
            </a:endParaRPr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3BA348-B341-42E3-AF47-CB9BDCFC965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114260" y="2241172"/>
            <a:ext cx="5075583" cy="274236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Structure Declaration,Initialization, Accepting Input and Displaying Output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107600"/>
              </p:ext>
            </p:extLst>
          </p:nvPr>
        </p:nvGraphicFramePr>
        <p:xfrm>
          <a:off x="609600" y="1060174"/>
          <a:ext cx="10979150" cy="53538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957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8957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61433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89244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BA5B5357-A9E0-4CAD-8C0E-DEDFFC6874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78" r="2509"/>
          <a:stretch/>
        </p:blipFill>
        <p:spPr>
          <a:xfrm>
            <a:off x="6301136" y="1855304"/>
            <a:ext cx="5162903" cy="2637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24D359-4E9B-4249-8F4C-C02C8EDD8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11" y="1647108"/>
            <a:ext cx="5162903" cy="46868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B349E5-4D16-4070-BB35-0033EC510A24}"/>
              </a:ext>
            </a:extLst>
          </p:cNvPr>
          <p:cNvSpPr txBox="1"/>
          <p:nvPr/>
        </p:nvSpPr>
        <p:spPr>
          <a:xfrm>
            <a:off x="2919648" y="2667514"/>
            <a:ext cx="2853123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chemeClr val="accent5"/>
                </a:solidFill>
              </a:rPr>
              <a:t>Structure student with three members</a:t>
            </a:r>
            <a:endParaRPr lang="en-IN" sz="1200" b="1" dirty="0" err="1">
              <a:solidFill>
                <a:schemeClr val="accent5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2C6D9E-2323-4A95-8BB2-67136AA4BE13}"/>
              </a:ext>
            </a:extLst>
          </p:cNvPr>
          <p:cNvCxnSpPr>
            <a:cxnSpLocks/>
          </p:cNvCxnSpPr>
          <p:nvPr/>
        </p:nvCxnSpPr>
        <p:spPr>
          <a:xfrm flipH="1">
            <a:off x="2752043" y="2831429"/>
            <a:ext cx="335210" cy="233650"/>
          </a:xfrm>
          <a:prstGeom prst="straightConnector1">
            <a:avLst/>
          </a:prstGeom>
          <a:ln w="95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59F2FB-4A62-49E9-BEFA-7E09F343CCA2}"/>
              </a:ext>
            </a:extLst>
          </p:cNvPr>
          <p:cNvCxnSpPr>
            <a:cxnSpLocks/>
          </p:cNvCxnSpPr>
          <p:nvPr/>
        </p:nvCxnSpPr>
        <p:spPr>
          <a:xfrm flipH="1">
            <a:off x="3087253" y="2876263"/>
            <a:ext cx="480836" cy="422465"/>
          </a:xfrm>
          <a:prstGeom prst="straightConnector1">
            <a:avLst/>
          </a:prstGeom>
          <a:ln w="95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BA4104-27E9-4C8E-AC26-B068027C47B7}"/>
              </a:ext>
            </a:extLst>
          </p:cNvPr>
          <p:cNvCxnSpPr>
            <a:cxnSpLocks/>
          </p:cNvCxnSpPr>
          <p:nvPr/>
        </p:nvCxnSpPr>
        <p:spPr>
          <a:xfrm flipH="1">
            <a:off x="3491175" y="2876263"/>
            <a:ext cx="717154" cy="586380"/>
          </a:xfrm>
          <a:prstGeom prst="straightConnector1">
            <a:avLst/>
          </a:prstGeom>
          <a:ln w="95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2FBA8F-3E35-41CA-A90B-3B5E54E9409A}"/>
              </a:ext>
            </a:extLst>
          </p:cNvPr>
          <p:cNvGrpSpPr/>
          <p:nvPr/>
        </p:nvGrpSpPr>
        <p:grpSpPr>
          <a:xfrm>
            <a:off x="3972011" y="3285289"/>
            <a:ext cx="2185337" cy="451824"/>
            <a:chOff x="3972011" y="3285289"/>
            <a:chExt cx="2185337" cy="451824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5E98E896-D2B1-42F4-86A6-AE9D10CC3E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0061" y="3476082"/>
              <a:ext cx="276148" cy="261031"/>
            </a:xfrm>
            <a:prstGeom prst="straightConnector1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5408A3-754D-4DF1-B36E-2B107E664CD9}"/>
                </a:ext>
              </a:extLst>
            </p:cNvPr>
            <p:cNvSpPr txBox="1"/>
            <p:nvPr/>
          </p:nvSpPr>
          <p:spPr>
            <a:xfrm>
              <a:off x="3972011" y="3285289"/>
              <a:ext cx="2185337" cy="195310"/>
            </a:xfrm>
            <a:prstGeom prst="rect">
              <a:avLst/>
            </a:prstGeom>
            <a:noFill/>
          </p:spPr>
          <p:txBody>
            <a:bodyPr wrap="square" lIns="0" tIns="36576" rIns="0" bIns="0" rtlCol="0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  <a:buClr>
                  <a:schemeClr val="accent2"/>
                </a:buClr>
                <a:buSzPct val="70000"/>
              </a:pPr>
              <a:r>
                <a:rPr lang="en-US" sz="1200" b="1">
                  <a:solidFill>
                    <a:srgbClr val="FF0000"/>
                  </a:solidFill>
                </a:rPr>
                <a:t>Initialising Structure Variable</a:t>
              </a:r>
              <a:endParaRPr lang="en-IN" sz="1200" b="1" dirty="0" err="1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655150-4448-4BF0-801C-05F040448DCB}"/>
              </a:ext>
            </a:extLst>
          </p:cNvPr>
          <p:cNvCxnSpPr/>
          <p:nvPr/>
        </p:nvCxnSpPr>
        <p:spPr>
          <a:xfrm>
            <a:off x="989556" y="4647156"/>
            <a:ext cx="613776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Brace 17">
            <a:extLst>
              <a:ext uri="{FF2B5EF4-FFF2-40B4-BE49-F238E27FC236}">
                <a16:creationId xmlns:a16="http://schemas.microsoft.com/office/drawing/2014/main" id="{A50239D8-AC0D-42EA-92BE-5F91AF46ECA9}"/>
              </a:ext>
            </a:extLst>
          </p:cNvPr>
          <p:cNvSpPr/>
          <p:nvPr/>
        </p:nvSpPr>
        <p:spPr>
          <a:xfrm>
            <a:off x="1252603" y="4133589"/>
            <a:ext cx="350729" cy="358897"/>
          </a:xfrm>
          <a:prstGeom prst="lef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902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/>
              <a:t>Array of structures using C++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80020"/>
              </p:ext>
            </p:extLst>
          </p:nvPr>
        </p:nvGraphicFramePr>
        <p:xfrm>
          <a:off x="478560" y="1113183"/>
          <a:ext cx="11249614" cy="53273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4807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624807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59148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86822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45F39FEC-A73E-4F37-8764-BF2239E78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144" y="1634539"/>
            <a:ext cx="3586094" cy="4721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BFE97A-3960-404B-A0CE-9EBA9A16B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" y="1634539"/>
            <a:ext cx="5234607" cy="4715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239EA2E-A873-4B8D-9516-59D0E437947C}"/>
              </a:ext>
            </a:extLst>
          </p:cNvPr>
          <p:cNvCxnSpPr>
            <a:cxnSpLocks/>
          </p:cNvCxnSpPr>
          <p:nvPr/>
        </p:nvCxnSpPr>
        <p:spPr>
          <a:xfrm>
            <a:off x="839244" y="4258849"/>
            <a:ext cx="9144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9B37C9-FB6E-4CB6-A77F-AB4433E7CC6E}"/>
              </a:ext>
            </a:extLst>
          </p:cNvPr>
          <p:cNvCxnSpPr>
            <a:cxnSpLocks/>
          </p:cNvCxnSpPr>
          <p:nvPr/>
        </p:nvCxnSpPr>
        <p:spPr>
          <a:xfrm>
            <a:off x="839244" y="4599139"/>
            <a:ext cx="9144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B92FEE-9D41-464B-BA48-54E4DB23F042}"/>
              </a:ext>
            </a:extLst>
          </p:cNvPr>
          <p:cNvCxnSpPr>
            <a:cxnSpLocks/>
          </p:cNvCxnSpPr>
          <p:nvPr/>
        </p:nvCxnSpPr>
        <p:spPr>
          <a:xfrm>
            <a:off x="839244" y="4914378"/>
            <a:ext cx="9144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4043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884238"/>
            <a:ext cx="10979150" cy="5426074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Write a C++ program to define a structure Student having data members </a:t>
            </a:r>
            <a:r>
              <a:rPr lang="en-US" dirty="0" err="1"/>
              <a:t>sName,RollNo,Age.Accept</a:t>
            </a:r>
            <a:r>
              <a:rPr lang="en-US" dirty="0"/>
              <a:t> and  display data for one </a:t>
            </a:r>
            <a:r>
              <a:rPr lang="en-US"/>
              <a:t>student.[Hint : Use cin and cout. Dot operator to access structure members]</a:t>
            </a:r>
            <a:endParaRPr lang="en-US" dirty="0"/>
          </a:p>
          <a:p>
            <a:pPr>
              <a:lnSpc>
                <a:spcPct val="250000"/>
              </a:lnSpc>
            </a:pPr>
            <a:r>
              <a:rPr lang="en-US" dirty="0"/>
              <a:t>Write a C++ program to define a structure Student having data members </a:t>
            </a:r>
            <a:r>
              <a:rPr lang="en-US" dirty="0" err="1"/>
              <a:t>sName,RollNo,Age.Accept</a:t>
            </a:r>
            <a:r>
              <a:rPr lang="en-US" dirty="0"/>
              <a:t> and display data for </a:t>
            </a:r>
            <a:r>
              <a:rPr lang="en-US"/>
              <a:t>three students.[Hint: Refer to array of structures program]</a:t>
            </a:r>
            <a:endParaRPr lang="en-IN" dirty="0"/>
          </a:p>
          <a:p>
            <a:pPr marL="0" indent="0">
              <a:lnSpc>
                <a:spcPct val="250000"/>
              </a:lnSpc>
              <a:buNone/>
            </a:pPr>
            <a:endParaRPr lang="en-US" dirty="0"/>
          </a:p>
          <a:p>
            <a:pPr marL="357188" lvl="1" indent="0">
              <a:buNone/>
            </a:pPr>
            <a:endParaRPr lang="en-I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30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1.2|8.2|2.9|2.3|2.3|11.4|37.4|18.4|1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1.7|66.6|1.6|1.5|1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|12.6"/>
</p:tagLst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293</Words>
  <Application>Microsoft Office PowerPoint</Application>
  <PresentationFormat>Custom</PresentationFormat>
  <Paragraphs>68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 Light</vt:lpstr>
      <vt:lpstr>EYInterstate Light</vt:lpstr>
      <vt:lpstr>Georgia</vt:lpstr>
      <vt:lpstr>EY light background</vt:lpstr>
      <vt:lpstr>CO_IF_22316_UO4</vt:lpstr>
      <vt:lpstr>Unit 01 : Principles of Object Oriented Programming</vt:lpstr>
      <vt:lpstr>Unit Outcome 04: Use the structure in C++ program for solving the given problem.</vt:lpstr>
      <vt:lpstr>Learning Outcome 07: To use the structure in C++ program for solving the given problem</vt:lpstr>
      <vt:lpstr>What we will learn today </vt:lpstr>
      <vt:lpstr>Concept Map</vt:lpstr>
      <vt:lpstr>Structure Declaration,Initialization, Accepting Input and Displaying Output</vt:lpstr>
      <vt:lpstr>Array of structures using C++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2020-07-24T15:54:36Z</dcterms:modified>
  <cp:contentStatus/>
</cp:coreProperties>
</file>